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4E256-C6FA-46F0-9706-22816840F89F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85990-1898-4B52-8E9C-B8CEFE153E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74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85990-1898-4B52-8E9C-B8CEFE153EF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2C9B47-82BB-48BA-9829-A901F8A94A23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45C584-EF93-4281-9F0B-216DF3EE6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1%82%D0%BE%D0%B4_%D1%80%D0%B0%D0%B7%D0%B4%D0%B5%D0%BB%D0%B5%D0%BD%D0%B8%D1%8F" TargetMode="External"/><Relationship Id="rId7" Type="http://schemas.openxmlformats.org/officeDocument/2006/relationships/image" Target="../media/image24.png"/><Relationship Id="rId2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hyperlink" Target="https://ru.wikipedia.org/wiki/%D0%A2%D0%B5%D1%80%D0%BC%D0%BE%D0%B4%D0%B8%D0%BD%D0%B0%D0%BC%D0%B8%D1%87%D0%B5%D1%81%D0%BA%D0%B0%D1%8F_%D1%84%D0%B0%D0%B7%D0%B0" TargetMode="External"/><Relationship Id="rId4" Type="http://schemas.openxmlformats.org/officeDocument/2006/relationships/hyperlink" Target="https://ru.wikipedia.org/wiki/%D0%92%D0%B5%D1%89%D0%B5%D1%81%D1%82%D0%B2%D0%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0%D1%80" TargetMode="External"/><Relationship Id="rId3" Type="http://schemas.openxmlformats.org/officeDocument/2006/relationships/hyperlink" Target="https://ru.wikipedia.org/wiki/%D0%9B%D0%B0%D1%82%D0%B8%D0%BD%D1%81%D0%BA%D0%B8%D0%B9_%D1%8F%D0%B7%D1%8B%D0%BA" TargetMode="External"/><Relationship Id="rId7" Type="http://schemas.openxmlformats.org/officeDocument/2006/relationships/hyperlink" Target="https://ru.wikipedia.org/wiki/%D0%9A%D0%BE%D0%BD%D0%B4%D0%B5%D0%BD%D1%81%D0%B0%D1%86%D0%B8%D1%8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6%D0%B8%D0%B4%D0%BA%D0%BE%D1%81%D1%82%D1%8C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ru.wikipedia.org/wiki/%D0%98%D1%81%D0%BF%D0%B0%D1%80%D0%B5%D0%BD%D0%B8%D0%B5" TargetMode="External"/><Relationship Id="rId10" Type="http://schemas.openxmlformats.org/officeDocument/2006/relationships/image" Target="../media/image17.jpeg"/><Relationship Id="rId4" Type="http://schemas.openxmlformats.org/officeDocument/2006/relationships/hyperlink" Target="https://ru.wikipedia.org/wiki/%D0%94%D0%B8%D1%81%D1%82%D0%B8%D0%BB%D0%BB%D1%8F%D1%86%D0%B8%D1%8F" TargetMode="External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812303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Чистые вещества и смеси</a:t>
            </a:r>
            <a:endParaRPr lang="ru-RU" sz="4000" i="1" dirty="0"/>
          </a:p>
        </p:txBody>
      </p:sp>
      <p:pic>
        <p:nvPicPr>
          <p:cNvPr id="4" name="Picture 23" descr="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581128"/>
            <a:ext cx="1844675" cy="18716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21" descr="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509120"/>
            <a:ext cx="1962150" cy="19319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		ЦЕНТРИФУГИРОВАНИЕ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разделение в поле центробежных сил жидких дисперсных систем с частицами размером более 100 нм. Используют для выделения составляющих фаз из двухкомпонентных (суспензии, эмульсии) и трехкомпонентных (эмульсии, содержащие твердую фазу) систем.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Центрифугирование 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User\Рабочий стол\ц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221088"/>
            <a:ext cx="1535114" cy="1948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5" descr="C:\Documents and Settings\User\Рабочий стол\центрифуг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293096"/>
            <a:ext cx="2286016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		Абсорбция — поглощение газов или паров из газовых или паровых смесей ЖИДКИМИ поглотителями, называемыми абсорбентами.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Адсорбция 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6"/>
            <a:ext cx="4176464" cy="31323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	Разделение смеси твёрдых веществ на компоненты под действием магнитного поля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Разделение магнитом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068960"/>
            <a:ext cx="4217245" cy="2715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	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Хроматогра́фия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 tooltip="Древнегреческий язык"/>
              </a:rPr>
              <a:t>др.-греч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Древнегреческий язык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χρῶμα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цвет) — динамический сорбционный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tooltip="Метод разделения"/>
              </a:rPr>
              <a:t>метод разделения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анализа смесей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tooltip="Вещество"/>
              </a:rPr>
              <a:t>веществ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также изучения физико-химических свойств веществ. Основан на распределении веществ между двумя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tooltip="Термодинамическая фаза"/>
              </a:rPr>
              <a:t>фазами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неподвижной и подвижной.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Хроматография 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хромо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4644008" y="3861048"/>
            <a:ext cx="3669333" cy="2616453"/>
          </a:xfrm>
          <a:prstGeom prst="rect">
            <a:avLst/>
          </a:prstGeom>
          <a:noFill/>
          <a:ln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3789040"/>
            <a:ext cx="1594351" cy="20305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Сформировать понятия о чистом веществе и смеси веществ. 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должны знать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отличие чистого вещества от смеси;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значение смесей в природе и жизни человека.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должны уметь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разделять смеси различными способами.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Чистые вещества и смеси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663300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Воздух</a:t>
            </a:r>
          </a:p>
          <a:p>
            <a:pPr>
              <a:buClr>
                <a:srgbClr val="663300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Молоко</a:t>
            </a:r>
          </a:p>
          <a:p>
            <a:pPr>
              <a:buClr>
                <a:srgbClr val="663300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Сплавы металлов    </a:t>
            </a:r>
          </a:p>
          <a:p>
            <a:pPr>
              <a:buClr>
                <a:srgbClr val="663300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Растворы</a:t>
            </a:r>
          </a:p>
          <a:p>
            <a:pPr>
              <a:buClr>
                <a:srgbClr val="663300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Дым</a:t>
            </a:r>
          </a:p>
          <a:p>
            <a:pPr>
              <a:buClr>
                <a:srgbClr val="663300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Туман</a:t>
            </a:r>
          </a:p>
          <a:p>
            <a:pPr>
              <a:buClr>
                <a:srgbClr val="663300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Бетон</a:t>
            </a:r>
          </a:p>
          <a:p>
            <a:pPr>
              <a:buClr>
                <a:srgbClr val="663300"/>
              </a:buCl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другие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Смеси – это комбинация из нескольких веществ.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7" descr="FD0034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933056"/>
            <a:ext cx="2566756" cy="2481685"/>
          </a:xfrm>
          <a:prstGeom prst="rect">
            <a:avLst/>
          </a:prstGeom>
          <a:noFill/>
        </p:spPr>
      </p:pic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372200" y="1484784"/>
            <a:ext cx="2232025" cy="1982787"/>
          </a:xfrm>
          <a:prstGeom prst="rect">
            <a:avLst/>
          </a:prstGeom>
          <a:noFill/>
          <a:ln/>
        </p:spPr>
      </p:pic>
      <p:pic>
        <p:nvPicPr>
          <p:cNvPr id="6" name="Picture 28" descr="000077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221088"/>
            <a:ext cx="1841500" cy="146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556792"/>
          <a:ext cx="8229600" cy="1847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58872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Однородные </a:t>
                      </a: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Неоднородные</a:t>
                      </a: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9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 которых нельзя заметить границу раздела между веществами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 которых частицы видны невооружённым глазом </a:t>
                      </a:r>
                      <a:endParaRPr lang="ru-RU" sz="2400" dirty="0">
                        <a:solidFill>
                          <a:schemeClr val="bg1">
                            <a:lumMod val="8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Смеси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364502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941168"/>
            <a:ext cx="1593173" cy="112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Содержимое 3" descr="смеси.png"/>
          <p:cNvPicPr>
            <a:picLocks noChangeAspect="1"/>
          </p:cNvPicPr>
          <p:nvPr/>
        </p:nvPicPr>
        <p:blipFill>
          <a:blip r:embed="rId3" cstate="print"/>
          <a:srcRect l="43531" t="52769" r="41072" b="14424"/>
          <a:stretch>
            <a:fillRect/>
          </a:stretch>
        </p:blipFill>
        <p:spPr>
          <a:xfrm>
            <a:off x="6732240" y="3645024"/>
            <a:ext cx="1440160" cy="18945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Содержимое 3" descr="смеси.png"/>
          <p:cNvPicPr>
            <a:picLocks noChangeAspect="1"/>
          </p:cNvPicPr>
          <p:nvPr/>
        </p:nvPicPr>
        <p:blipFill>
          <a:blip r:embed="rId3" cstate="print"/>
          <a:srcRect l="28135" t="51228" r="55811" b="15736"/>
          <a:stretch>
            <a:fillRect/>
          </a:stretch>
        </p:blipFill>
        <p:spPr>
          <a:xfrm>
            <a:off x="683568" y="3645024"/>
            <a:ext cx="1224137" cy="1836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Содержимое 5" descr="море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3" y="4797152"/>
            <a:ext cx="1826161" cy="1368152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Физическое свойство, используемое для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разделения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Адсорбция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Поглощения газов или паров поверхностью твердых тел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Разделение магнитом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Способность к намагничиванию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Выпаривание (кристаллизация)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Растворимость твёрдого вещества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Дистилляция (ректификация)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Температура кипения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Фильтрование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Размеры частиц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Центрифугирование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Плотность, форма и размеры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Отстаивание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Плотность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Хроматография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Избирательная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адсорбция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Методы разделения смесей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Отстаивание - медленное расслоение жидкой дисперсной системы (суспензии, эмульсии, пены) на составляющие её фазы: дисперсионную среду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диспергированное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вещество (дисперсную фазу), происходящее под действием силы тяжести.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Отстаивание 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фильтр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75856" y="3861048"/>
            <a:ext cx="2819400" cy="1925637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Разделение смесей при помощи пористой перегородки, пропускающей один компонент (газ, жидкость) и задерживающей   частицы, имеющие больший размер, чем поры фильтра.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Фильтрование 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fil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573016"/>
            <a:ext cx="2591520" cy="2406849"/>
          </a:xfrm>
          <a:prstGeom prst="rect">
            <a:avLst/>
          </a:prstGeom>
          <a:noFill/>
        </p:spPr>
      </p:pic>
      <p:pic>
        <p:nvPicPr>
          <p:cNvPr id="5" name="Picture 3" descr="фильт в быт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259632" y="3789040"/>
            <a:ext cx="1966903" cy="1837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	Выпаривание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это метод химико-технологической обработки для выделения растворителя из раствора, концентрирования раствора, кристаллизации растворенных веществ.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Выпаривание (кристаллизация)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выпаривание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01008"/>
            <a:ext cx="2592388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vipa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12160" y="3645024"/>
            <a:ext cx="2520950" cy="2420937"/>
          </a:xfrm>
          <a:prstGeom prst="rect">
            <a:avLst/>
          </a:prstGeom>
        </p:spPr>
      </p:pic>
      <p:pic>
        <p:nvPicPr>
          <p:cNvPr id="6" name="Picture 6" descr="выпаривание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5085184"/>
            <a:ext cx="12954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Дистилля́ция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tooltip="Латинский язык"/>
              </a:rPr>
              <a:t>лат.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distillatio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стекание каплями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  <a:hlinkClick r:id="rId4"/>
              </a:rPr>
              <a:t>[1]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 — перегонка,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tooltip="Испарение"/>
              </a:rPr>
              <a:t>испарение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 tooltip="Жидкость"/>
              </a:rPr>
              <a:t>жидкости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последующим охлаждением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 tooltip="Конденсация"/>
              </a:rPr>
              <a:t>конденсацией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 tooltip="Пар"/>
              </a:rPr>
              <a:t>паров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Дистилляция (ректификация)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перегонка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827584" y="2924944"/>
            <a:ext cx="2098675" cy="2024062"/>
          </a:xfrm>
          <a:prstGeom prst="rect">
            <a:avLst/>
          </a:prstGeom>
          <a:noFill/>
          <a:ln/>
        </p:spPr>
      </p:pic>
      <p:pic>
        <p:nvPicPr>
          <p:cNvPr id="5" name="Picture 8" descr="350x26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920" y="4149080"/>
            <a:ext cx="3239716" cy="241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6516216" y="2348880"/>
            <a:ext cx="2165235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158</Words>
  <Application>Microsoft Office PowerPoint</Application>
  <PresentationFormat>Экран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Чистые вещества и смеси</vt:lpstr>
      <vt:lpstr>Тема урока: Чистые вещества и смеси</vt:lpstr>
      <vt:lpstr>Смеси – это комбинация из нескольких веществ.</vt:lpstr>
      <vt:lpstr>Смеси </vt:lpstr>
      <vt:lpstr>Методы разделения смесей</vt:lpstr>
      <vt:lpstr>Отстаивание </vt:lpstr>
      <vt:lpstr>Фильтрование </vt:lpstr>
      <vt:lpstr>Выпаривание (кристаллизация)</vt:lpstr>
      <vt:lpstr>Дистилляция (ректификация)</vt:lpstr>
      <vt:lpstr>Центрифугирование </vt:lpstr>
      <vt:lpstr>Адсорбция </vt:lpstr>
      <vt:lpstr>Разделение магнитом</vt:lpstr>
      <vt:lpstr>Хроматография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Чистые вещества и смеси</dc:title>
  <dc:creator>User</dc:creator>
  <cp:lastModifiedBy>Пользователь</cp:lastModifiedBy>
  <cp:revision>12</cp:revision>
  <dcterms:created xsi:type="dcterms:W3CDTF">2016-01-16T15:58:49Z</dcterms:created>
  <dcterms:modified xsi:type="dcterms:W3CDTF">2018-09-05T17:46:45Z</dcterms:modified>
</cp:coreProperties>
</file>